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128171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07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маусым сағ. 20-дан 07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smtClean="0">
                <a:latin typeface="Times New Roman" panose="02020603050405020304" pitchFamily="18" charset="0"/>
                <a:ea typeface="Calibri" panose="020F0502020204030204" pitchFamily="34" charset="0"/>
              </a:rPr>
              <a:t>бұлтты</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ea typeface="Calibri" panose="020F0502020204030204" pitchFamily="34"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11-13,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08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08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smtClean="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197625"/>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32125</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5799</cp:revision>
  <cp:lastPrinted>2021-07-01T07:38:07Z</cp:lastPrinted>
  <dcterms:created xsi:type="dcterms:W3CDTF">2018-03-27T06:03:00Z</dcterms:created>
  <dcterms:modified xsi:type="dcterms:W3CDTF">2026-06-06T06:40:55Z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